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Windows" initials="UW" lastIdx="0" clrIdx="0">
    <p:extLst>
      <p:ext uri="{19B8F6BF-5375-455C-9EA6-DF929625EA0E}">
        <p15:presenceInfo xmlns:p15="http://schemas.microsoft.com/office/powerpoint/2012/main" userId="Utilisateur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APPRENTISSAGE DU TIR EXTERIEUR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4684573"/>
            <a:ext cx="1238104" cy="182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0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PILAT PHILIPPE</a:t>
            </a:r>
          </a:p>
          <a:p>
            <a:pPr marL="0" indent="0" algn="ctr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CONSEILLER TECHNIQUE FEDERAL CD47</a:t>
            </a:r>
          </a:p>
          <a:p>
            <a:pPr marL="0" indent="0" algn="ctr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Mars 2018</a:t>
            </a:r>
          </a:p>
          <a:p>
            <a:pPr marL="0" indent="0" algn="ctr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initiateur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597" y="5491326"/>
            <a:ext cx="833205" cy="123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8017" y="2734841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 ECOLES ET COURANTS DE PENSEES :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De l’analytique au général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haut du corps vers le bas</a:t>
            </a:r>
            <a:b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de la motricité au perfectionnement 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 du corps vers la finition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539" y="5035639"/>
            <a:ext cx="1158346" cy="1710632"/>
          </a:xfrm>
        </p:spPr>
      </p:pic>
    </p:spTree>
    <p:extLst>
      <p:ext uri="{BB962C8B-B14F-4D97-AF65-F5344CB8AC3E}">
        <p14:creationId xmlns:p14="http://schemas.microsoft.com/office/powerpoint/2010/main" val="41813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1885" y="3086249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motricité général 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338" y="5399394"/>
            <a:ext cx="894590" cy="1321120"/>
          </a:xfrm>
        </p:spPr>
      </p:pic>
      <p:sp>
        <p:nvSpPr>
          <p:cNvPr id="9" name="ZoneTexte 8"/>
          <p:cNvSpPr txBox="1"/>
          <p:nvPr/>
        </p:nvSpPr>
        <p:spPr>
          <a:xfrm>
            <a:off x="1795293" y="1491863"/>
            <a:ext cx="1176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Avant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lèche vers le bas 10"/>
          <p:cNvSpPr/>
          <p:nvPr/>
        </p:nvSpPr>
        <p:spPr>
          <a:xfrm rot="11452009">
            <a:off x="7607220" y="2107112"/>
            <a:ext cx="703573" cy="811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 rot="19378768">
            <a:off x="7919639" y="3922060"/>
            <a:ext cx="703573" cy="811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 rot="8757540">
            <a:off x="2259351" y="1979576"/>
            <a:ext cx="703573" cy="811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Flèche vers le bas 13"/>
          <p:cNvSpPr/>
          <p:nvPr/>
        </p:nvSpPr>
        <p:spPr>
          <a:xfrm rot="11145506">
            <a:off x="4616767" y="1979575"/>
            <a:ext cx="703573" cy="811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543481" y="1328950"/>
            <a:ext cx="14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Arrière</a:t>
            </a:r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746289" y="1411672"/>
            <a:ext cx="1176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Côté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746289" y="4801574"/>
            <a:ext cx="4095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Haut / Bas du corps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èche vers le bas 17"/>
          <p:cNvSpPr/>
          <p:nvPr/>
        </p:nvSpPr>
        <p:spPr>
          <a:xfrm rot="2335679">
            <a:off x="1784411" y="3877205"/>
            <a:ext cx="703573" cy="811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41486" y="4659249"/>
            <a:ext cx="3940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Dissociation 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Droite / Gauche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lèche vers le bas 19"/>
          <p:cNvSpPr/>
          <p:nvPr/>
        </p:nvSpPr>
        <p:spPr>
          <a:xfrm rot="161124">
            <a:off x="4581359" y="3956108"/>
            <a:ext cx="703573" cy="811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722483" y="4922340"/>
            <a:ext cx="38631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 de 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rythme / courses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9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0700" y="1215133"/>
            <a:ext cx="8610600" cy="1293028"/>
          </a:xfrm>
        </p:spPr>
        <p:txBody>
          <a:bodyPr/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UTILISATION DU MATERIEL PEDAGOGIQUE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508161"/>
            <a:ext cx="10820400" cy="4024125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TERRAIN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LIGNES DU TERRAIN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ECHELLE DE RYTHME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LATTES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CERCEAUX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HAIES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WAFF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CORDE A SAUTER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BALLES / BALLONS 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</a:p>
        </p:txBody>
      </p:sp>
      <p:sp>
        <p:nvSpPr>
          <p:cNvPr id="4" name="ZoneTexte 3"/>
          <p:cNvSpPr txBox="1"/>
          <p:nvPr/>
        </p:nvSpPr>
        <p:spPr>
          <a:xfrm rot="20280326">
            <a:off x="9234152" y="3087761"/>
            <a:ext cx="1519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 à ne pas tomber dans le « cirque »</a:t>
            </a:r>
            <a:endParaRPr lang="fr-FR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099" y="5096106"/>
            <a:ext cx="972502" cy="143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4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0700" y="1068957"/>
            <a:ext cx="8610600" cy="1293028"/>
          </a:xfrm>
        </p:spPr>
        <p:txBody>
          <a:bodyPr/>
          <a:lstStyle/>
          <a:p>
            <a:pPr algn="ctr"/>
            <a:r>
              <a:rPr lang="fr-FR" dirty="0" smtClean="0"/>
              <a:t>ETAPES D’APPRENTISSAGE DU TIR EXTERIEUR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3624115"/>
            <a:ext cx="10820400" cy="4024125"/>
          </a:xfrm>
        </p:spPr>
        <p:txBody>
          <a:bodyPr/>
          <a:lstStyle/>
          <a:p>
            <a:r>
              <a:rPr lang="fr-FR" dirty="0" smtClean="0"/>
              <a:t>Positionner un cerceau proche du cercle (2m environ).</a:t>
            </a:r>
          </a:p>
          <a:p>
            <a:r>
              <a:rPr lang="fr-FR" dirty="0" smtClean="0"/>
              <a:t>Le pratiquant se tient derrière le cerceau face au cercle (sans ballon).</a:t>
            </a:r>
          </a:p>
          <a:p>
            <a:r>
              <a:rPr lang="fr-FR" dirty="0"/>
              <a:t>S</a:t>
            </a:r>
            <a:r>
              <a:rPr lang="fr-FR" dirty="0" smtClean="0"/>
              <a:t>auter dans le cerceau et effectuer un sursaut de façon tonique/équilibré/gainé et retomber dans ce dernier.</a:t>
            </a:r>
          </a:p>
          <a:p>
            <a:r>
              <a:rPr lang="fr-FR" dirty="0" smtClean="0"/>
              <a:t>Lorsque cette motricité est acquise, associer la montée des bras vers le haut lors de l’extension.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59121" y="2361985"/>
            <a:ext cx="3464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motricité sans ballon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468" y="5531004"/>
            <a:ext cx="825505" cy="121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6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Tenir la balle à deux main au niveau du ventre (pas de consigne sur la pose des mains).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Effectuer la motricité n°1 en tentant un tir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Demander au pratiquant de garder les bras en l’air tant que la balle n’a pas touché le cercle.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Etre patient afin que le pratiquant trouve sa motricité et la force nécessaire afin de shooter.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L’éducateur peut utiliser dans paniers de différentes hauteurs afin de mettre le pratiquant en confiance (panneaux babies/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réglable en hauteur).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27395" y="1410887"/>
            <a:ext cx="3702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Motricité avec ballon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707" y="5351173"/>
            <a:ext cx="805478" cy="118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1195" y="1525487"/>
            <a:ext cx="10820400" cy="457423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3 - Progression pédagogique</a:t>
            </a:r>
          </a:p>
          <a:p>
            <a:pPr marL="0" indent="0">
              <a:buNone/>
            </a:pPr>
            <a:endParaRPr lang="fr-F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Tirer de près (en baby les faire « smasher »)</a:t>
            </a:r>
          </a:p>
          <a:p>
            <a:pPr marL="0" indent="0">
              <a:buNone/>
            </a:pP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Augmenter progressivement la distance tout en gardant la réussite</a:t>
            </a:r>
          </a:p>
          <a:p>
            <a:pPr>
              <a:buFontTx/>
              <a:buChar char="-"/>
            </a:pP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Toujours rappeler les consignes fondamentales et simples</a:t>
            </a:r>
          </a:p>
          <a:p>
            <a:pPr marL="0" indent="0">
              <a:buNone/>
            </a:pP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regarder le cercle </a:t>
            </a:r>
          </a:p>
          <a:p>
            <a:pPr marL="0" indent="0">
              <a:buNone/>
            </a:pP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impulsion tonique</a:t>
            </a:r>
          </a:p>
          <a:p>
            <a:pPr marL="0" indent="0">
              <a:buNone/>
            </a:pP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garder les bras en l’air tant que la balle n’a pas touché le cercle</a:t>
            </a:r>
          </a:p>
          <a:p>
            <a:pPr marL="0" indent="0">
              <a:buNone/>
            </a:pP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Retomber dans le cerceaux (ou ligne, latte </a:t>
            </a:r>
            <a:r>
              <a:rPr lang="fr-F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Rechercher une trajectoire haute </a:t>
            </a:r>
          </a:p>
          <a:p>
            <a:pPr>
              <a:buFontTx/>
              <a:buChar char="-"/>
            </a:pP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Trouver de la vitesse à la balle </a:t>
            </a:r>
          </a:p>
          <a:p>
            <a:pPr>
              <a:buFontTx/>
              <a:buChar char="-"/>
            </a:pP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Améliorer la position des mains sur la balle</a:t>
            </a:r>
            <a:endParaRPr lang="fr-F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388" y="5519854"/>
            <a:ext cx="853858" cy="126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338146"/>
            <a:ext cx="10820400" cy="48805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Evolutions de l’apprentissage au perfectionnement 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mpulsion</a:t>
            </a:r>
          </a:p>
          <a:p>
            <a:pPr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Monter les bras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Courbe/trajectoire de la balle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sur la balle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Vitesse de la balle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Attraper de balle 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 après dribble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 après réception de balle</a:t>
            </a:r>
          </a:p>
          <a:p>
            <a:pPr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Complexité des déplacements 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Augmentation de la vitesse de déplacement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 psychologique de la réussite au tir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Intégration de la fatigue avant tir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Intégration des tirs sur situations de jeu</a:t>
            </a:r>
          </a:p>
          <a:p>
            <a:pPr>
              <a:buFontTx/>
              <a:buChar char="-"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900" y="5523745"/>
            <a:ext cx="788599" cy="116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3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9326" y="2704686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PILAT PHILIPPE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Conseiller technique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mars 2018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011" y="5569885"/>
            <a:ext cx="786375" cy="1161309"/>
          </a:xfrm>
        </p:spPr>
      </p:pic>
    </p:spTree>
    <p:extLst>
      <p:ext uri="{BB962C8B-B14F-4D97-AF65-F5344CB8AC3E}">
        <p14:creationId xmlns:p14="http://schemas.microsoft.com/office/powerpoint/2010/main" val="2305980889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4388</TotalTime>
  <Words>313</Words>
  <Application>Microsoft Office PowerPoint</Application>
  <PresentationFormat>Grand écran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Times New Roman</vt:lpstr>
      <vt:lpstr>Traînée de condensation</vt:lpstr>
      <vt:lpstr>APPRENTISSAGE DU TIR EXTERIEUR</vt:lpstr>
      <vt:lpstr>PLUSIEURS ECOLES ET COURANTS DE PENSEES :  + De l’analytique au général haut du corps vers le bas  + de la motricité au perfectionnement  bas du corps vers la finition</vt:lpstr>
      <vt:lpstr>La motricité général  </vt:lpstr>
      <vt:lpstr>UTILISATION DU MATERIEL PEDAGOGIQUE  </vt:lpstr>
      <vt:lpstr>ETAPES D’APPRENTISSAGE DU TIR EXTERIEUR </vt:lpstr>
      <vt:lpstr>Présentation PowerPoint</vt:lpstr>
      <vt:lpstr>Présentation PowerPoint</vt:lpstr>
      <vt:lpstr>Présentation PowerPoint</vt:lpstr>
      <vt:lpstr>PILAT PHILIPPE  Conseiller technique federal  mars 2018 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APPRENTISSAGE DU TIR EXTERIEUR</dc:title>
  <dc:creator>Utilisateur Windows</dc:creator>
  <cp:lastModifiedBy>Utilisateur Windows</cp:lastModifiedBy>
  <cp:revision>24</cp:revision>
  <dcterms:created xsi:type="dcterms:W3CDTF">2018-02-23T10:36:03Z</dcterms:created>
  <dcterms:modified xsi:type="dcterms:W3CDTF">2018-03-12T09:16:27Z</dcterms:modified>
</cp:coreProperties>
</file>