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71" r:id="rId4"/>
    <p:sldId id="272" r:id="rId5"/>
    <p:sldId id="273" r:id="rId6"/>
    <p:sldId id="278" r:id="rId7"/>
    <p:sldId id="274" r:id="rId8"/>
    <p:sldId id="275" r:id="rId9"/>
    <p:sldId id="276" r:id="rId10"/>
    <p:sldId id="277" r:id="rId11"/>
    <p:sldId id="262" r:id="rId12"/>
    <p:sldId id="263" r:id="rId13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6437" autoAdjust="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15/03/2018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15/03/2018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8219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1882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328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 smtClean="0"/>
              <a:t>Modifiez les styles du texte du masque</a:t>
            </a:r>
          </a:p>
          <a:p>
            <a:pPr lvl="1" rtl="0"/>
            <a:r>
              <a:rPr lang="fr-FR" smtClean="0"/>
              <a:t>Deuxième niveau</a:t>
            </a:r>
          </a:p>
          <a:p>
            <a:pPr lvl="2" rtl="0"/>
            <a:r>
              <a:rPr lang="fr-FR" smtClean="0"/>
              <a:t>Troisième niveau</a:t>
            </a:r>
          </a:p>
          <a:p>
            <a:pPr lvl="3" rtl="0"/>
            <a:r>
              <a:rPr lang="fr-FR" smtClean="0"/>
              <a:t>Quatrième niveau</a:t>
            </a:r>
          </a:p>
          <a:p>
            <a:pPr lvl="4" rtl="0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 smtClean="0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 smtClean="0"/>
              <a:t>Modifiez les styles du texte du masque</a:t>
            </a:r>
          </a:p>
          <a:p>
            <a:pPr lvl="1" rtl="0"/>
            <a:r>
              <a:rPr lang="fr-FR" dirty="0" smtClean="0"/>
              <a:t>Deuxième niveau</a:t>
            </a:r>
          </a:p>
          <a:p>
            <a:pPr lvl="2" rtl="0"/>
            <a:r>
              <a:rPr lang="fr-FR" dirty="0" smtClean="0"/>
              <a:t>Troisième niveau</a:t>
            </a:r>
          </a:p>
          <a:p>
            <a:pPr lvl="3" rtl="0"/>
            <a:r>
              <a:rPr lang="fr-FR" dirty="0" smtClean="0"/>
              <a:t>Quatrième niveau</a:t>
            </a:r>
          </a:p>
          <a:p>
            <a:pPr lvl="4" rtl="0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15/03/2018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20622" y="1088141"/>
            <a:ext cx="8380413" cy="18288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dirty="0" smtClean="0"/>
              <a:t>Intervention  Technique </a:t>
            </a:r>
            <a:br>
              <a:rPr lang="fr-FR" dirty="0" smtClean="0"/>
            </a:br>
            <a:r>
              <a:rPr lang="fr-FR" dirty="0" smtClean="0"/>
              <a:t>Mardi 13 mars 2018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 smtClean="0"/>
              <a:t>Castillonnès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74123" y="3041911"/>
            <a:ext cx="6858002" cy="914400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200" dirty="0" smtClean="0"/>
              <a:t>U9 – U11  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42" y="5520267"/>
            <a:ext cx="803353" cy="11863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780" y="4081281"/>
            <a:ext cx="4675313" cy="262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Thèmes des ateliers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Tir extérieur (impulsion cerceau)</a:t>
            </a:r>
          </a:p>
          <a:p>
            <a:pPr lvl="1"/>
            <a:r>
              <a:rPr lang="fr-FR" dirty="0" smtClean="0"/>
              <a:t>Attention mise sur la qualité d’impulsion et d’équilibre </a:t>
            </a:r>
          </a:p>
          <a:p>
            <a:r>
              <a:rPr lang="fr-FR" dirty="0" smtClean="0"/>
              <a:t>Tir extérieur (je marque je recule / je loupe j’avance)</a:t>
            </a:r>
          </a:p>
          <a:p>
            <a:pPr lvl="1"/>
            <a:r>
              <a:rPr lang="fr-FR" dirty="0" smtClean="0"/>
              <a:t>Challenge pour organiser sa force et sa précision</a:t>
            </a:r>
          </a:p>
          <a:p>
            <a:r>
              <a:rPr lang="fr-FR" dirty="0" smtClean="0"/>
              <a:t>Tir en course à droite</a:t>
            </a:r>
          </a:p>
          <a:p>
            <a:pPr lvl="1"/>
            <a:r>
              <a:rPr lang="fr-FR" dirty="0" smtClean="0"/>
              <a:t>Utilisation ou non du matériel</a:t>
            </a:r>
          </a:p>
          <a:p>
            <a:r>
              <a:rPr lang="fr-FR" dirty="0" smtClean="0"/>
              <a:t>Tir en course à gauche</a:t>
            </a:r>
          </a:p>
          <a:p>
            <a:pPr lvl="1"/>
            <a:r>
              <a:rPr lang="fr-FR" dirty="0" smtClean="0"/>
              <a:t>Utilisation ou non du matériel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2944" y="5294902"/>
            <a:ext cx="930124" cy="1373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97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6972125" y="573124"/>
            <a:ext cx="4553158" cy="916142"/>
          </a:xfrm>
        </p:spPr>
        <p:txBody>
          <a:bodyPr rtlCol="0">
            <a:normAutofit/>
          </a:bodyPr>
          <a:lstStyle/>
          <a:p>
            <a:pPr algn="ctr" rtl="0"/>
            <a:r>
              <a:rPr lang="fr-FR" dirty="0" smtClean="0"/>
              <a:t>Bilan de la séance</a:t>
            </a:r>
            <a:endParaRPr lang="fr-FR" dirty="0"/>
          </a:p>
        </p:txBody>
      </p:sp>
      <p:pic>
        <p:nvPicPr>
          <p:cNvPr id="9" name="Espace réservé d’image 8" descr="Trois enfants en imperméable se tenant la main et jouant à l’extérieur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055556" y="1738010"/>
            <a:ext cx="4684888" cy="3646790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r-FR" dirty="0" smtClean="0"/>
              <a:t>Il parait important de mettre en place un travail athlétique </a:t>
            </a:r>
          </a:p>
          <a:p>
            <a:pPr marL="285750" indent="-285750" rtl="0">
              <a:buFontTx/>
              <a:buChar char="-"/>
            </a:pPr>
            <a:r>
              <a:rPr lang="fr-FR" dirty="0" smtClean="0"/>
              <a:t>d’école de course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Toute motricité, direction, haut/bas du corps</a:t>
            </a:r>
            <a:endParaRPr lang="fr-FR" dirty="0" smtClean="0"/>
          </a:p>
          <a:p>
            <a:pPr marL="285750" indent="-285750" rtl="0">
              <a:buFontTx/>
              <a:buChar char="-"/>
            </a:pPr>
            <a:r>
              <a:rPr lang="fr-FR" dirty="0" smtClean="0"/>
              <a:t>D’équilibre / déséquilibre</a:t>
            </a:r>
          </a:p>
          <a:p>
            <a:pPr marL="285750" indent="-285750" rtl="0">
              <a:buFontTx/>
              <a:buChar char="-"/>
            </a:pPr>
            <a:r>
              <a:rPr lang="fr-FR" dirty="0" smtClean="0"/>
              <a:t>De vitesse :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De course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De réaction</a:t>
            </a:r>
          </a:p>
          <a:p>
            <a:pPr marL="742950" lvl="1" indent="-285750">
              <a:buFontTx/>
              <a:buChar char="-"/>
            </a:pPr>
            <a:r>
              <a:rPr lang="fr-FR" dirty="0" smtClean="0"/>
              <a:t>De fréquence </a:t>
            </a:r>
          </a:p>
          <a:p>
            <a:pPr rtl="0"/>
            <a:endParaRPr lang="fr-FR" dirty="0" smtClean="0"/>
          </a:p>
          <a:p>
            <a:pPr marL="285750" indent="-285750" rtl="0">
              <a:buFontTx/>
              <a:buChar char="-"/>
            </a:pPr>
            <a:endParaRPr lang="fr-FR" dirty="0"/>
          </a:p>
          <a:p>
            <a:pPr marL="742950" lvl="1" indent="-285750">
              <a:buFontTx/>
              <a:buChar char="-"/>
            </a:pPr>
            <a:endParaRPr lang="fr-FR" dirty="0" smtClean="0"/>
          </a:p>
          <a:p>
            <a:pPr marL="285750" indent="-285750" rtl="0">
              <a:buFontTx/>
              <a:buChar char="-"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448" y="5384800"/>
            <a:ext cx="918835" cy="135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4694591" y="1343377"/>
            <a:ext cx="6858002" cy="18288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 smtClean="0"/>
              <a:t>PILAT PHILIPPE</a:t>
            </a:r>
            <a:br>
              <a:rPr lang="fr-FR" dirty="0" smtClean="0"/>
            </a:br>
            <a:r>
              <a:rPr lang="fr-FR" dirty="0" smtClean="0"/>
              <a:t>Conseiller Technique Fédéral – CD47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386667" y="3733800"/>
            <a:ext cx="7736945" cy="914400"/>
          </a:xfrm>
        </p:spPr>
        <p:txBody>
          <a:bodyPr rtlCol="0"/>
          <a:lstStyle/>
          <a:p>
            <a:pPr rtl="0"/>
            <a:r>
              <a:rPr lang="fr-FR" dirty="0" smtClean="0"/>
              <a:t>Intervention club </a:t>
            </a:r>
            <a:r>
              <a:rPr lang="fr-FR" dirty="0" err="1" smtClean="0"/>
              <a:t>Castillonnès</a:t>
            </a:r>
            <a:r>
              <a:rPr lang="fr-FR" dirty="0" smtClean="0"/>
              <a:t> – 12 mars 2018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283" y="5589554"/>
            <a:ext cx="794657" cy="11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fr-FR" dirty="0" smtClean="0"/>
              <a:t>ECOLE DE COURSE SANS BALLON</a:t>
            </a:r>
            <a:endParaRPr lang="fr-FR" dirty="0"/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065212" y="2746022"/>
            <a:ext cx="10058400" cy="4229100"/>
          </a:xfrm>
        </p:spPr>
        <p:txBody>
          <a:bodyPr rtlCol="0"/>
          <a:lstStyle/>
          <a:p>
            <a:pPr rtl="0"/>
            <a:r>
              <a:rPr lang="fr-FR" dirty="0"/>
              <a:t> </a:t>
            </a:r>
            <a:r>
              <a:rPr lang="fr-FR" dirty="0" smtClean="0"/>
              <a:t>Les pratiquants sont répartis le long de la ligne de coté</a:t>
            </a:r>
          </a:p>
          <a:p>
            <a:pPr rtl="0"/>
            <a:r>
              <a:rPr lang="fr-FR" dirty="0"/>
              <a:t> </a:t>
            </a:r>
            <a:r>
              <a:rPr lang="fr-FR" dirty="0" smtClean="0"/>
              <a:t>Ils doivent effectuer un déplacement aller/retour (ligne de coté / ligne de coté) dans différentes motricités</a:t>
            </a:r>
          </a:p>
          <a:p>
            <a:pPr rtl="0"/>
            <a:r>
              <a:rPr lang="fr-FR" dirty="0" smtClean="0"/>
              <a:t>Tout ce fait en avant à l’aller et en arrière au retour</a:t>
            </a:r>
            <a:endParaRPr lang="fr-FR" dirty="0" smtClean="0"/>
          </a:p>
          <a:p>
            <a:pPr marL="0" indent="0" rtl="0">
              <a:buNone/>
            </a:pPr>
            <a:endParaRPr lang="fr-FR" dirty="0" smtClean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825" y="5486400"/>
            <a:ext cx="772776" cy="114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Motricités demandées en marchant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</a:t>
            </a:r>
            <a:r>
              <a:rPr lang="fr-FR" dirty="0" smtClean="0"/>
              <a:t>ormale (savoir revenir au point de départ / repères dans l’espace).</a:t>
            </a:r>
          </a:p>
          <a:p>
            <a:r>
              <a:rPr lang="fr-FR" dirty="0" smtClean="0"/>
              <a:t> Sur pointes de pieds.</a:t>
            </a:r>
          </a:p>
          <a:p>
            <a:r>
              <a:rPr lang="fr-FR" dirty="0"/>
              <a:t>S</a:t>
            </a:r>
            <a:r>
              <a:rPr lang="fr-FR" dirty="0" smtClean="0"/>
              <a:t>ur les talons.</a:t>
            </a:r>
          </a:p>
          <a:p>
            <a:r>
              <a:rPr lang="fr-FR" dirty="0" smtClean="0"/>
              <a:t>Marche du héron (lever le genou au delà du niveau de la hanche).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699" y="5532060"/>
            <a:ext cx="749502" cy="110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1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Motricités demandées en courant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Elévation genoux</a:t>
            </a:r>
          </a:p>
          <a:p>
            <a:r>
              <a:rPr lang="fr-FR" dirty="0" smtClean="0"/>
              <a:t>Talons fesses</a:t>
            </a:r>
          </a:p>
          <a:p>
            <a:r>
              <a:rPr lang="fr-FR" dirty="0" smtClean="0"/>
              <a:t>Dissociation élévation jambe droite</a:t>
            </a:r>
          </a:p>
          <a:p>
            <a:r>
              <a:rPr lang="fr-FR" dirty="0" smtClean="0"/>
              <a:t>Dissociation élévation jambe gauche</a:t>
            </a:r>
          </a:p>
          <a:p>
            <a:r>
              <a:rPr lang="fr-FR" dirty="0" smtClean="0"/>
              <a:t>Dissociation talon-fesse droit</a:t>
            </a:r>
          </a:p>
          <a:p>
            <a:r>
              <a:rPr lang="fr-FR" dirty="0" smtClean="0"/>
              <a:t>Dissociation talon-fesse gauche</a:t>
            </a:r>
          </a:p>
          <a:p>
            <a:r>
              <a:rPr lang="fr-FR" dirty="0" smtClean="0"/>
              <a:t>Pas de l’écolier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538" y="5337708"/>
            <a:ext cx="872152" cy="128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0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Développement de la vitesse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2200" dirty="0" smtClean="0"/>
              <a:t>Sprint dans le même espace que la motricité (ligne à ligne de côté)</a:t>
            </a:r>
            <a:endParaRPr lang="fr-FR" sz="2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Départ debout</a:t>
            </a:r>
          </a:p>
          <a:p>
            <a:r>
              <a:rPr lang="fr-FR" dirty="0" smtClean="0"/>
              <a:t>Départ assis jambes tendues, talons sur la ligne</a:t>
            </a:r>
          </a:p>
          <a:p>
            <a:r>
              <a:rPr lang="fr-FR" dirty="0" smtClean="0"/>
              <a:t>Départ allongé sur le ventre, les yeux sur la ligne </a:t>
            </a:r>
          </a:p>
          <a:p>
            <a:r>
              <a:rPr lang="fr-FR" dirty="0" smtClean="0"/>
              <a:t>Départ allongé sur le dos, se retourner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744" y="5365931"/>
            <a:ext cx="833930" cy="12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2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Développement vitesse de réaction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Vitesse duel. Les pratiquants ont 4 plots alignés devant eux, désignés 1,2,3 et 4.</a:t>
            </a:r>
          </a:p>
          <a:p>
            <a:r>
              <a:rPr lang="fr-FR" dirty="0" smtClean="0"/>
              <a:t>Ils doivent aller toucher le plot annoncé par le coach puis venir lui taper dans la main.</a:t>
            </a:r>
          </a:p>
          <a:p>
            <a:r>
              <a:rPr lang="fr-FR" dirty="0" smtClean="0"/>
              <a:t>Le 1</a:t>
            </a:r>
            <a:r>
              <a:rPr lang="fr-FR" baseline="30000" dirty="0" smtClean="0"/>
              <a:t>er</a:t>
            </a:r>
            <a:r>
              <a:rPr lang="fr-FR" dirty="0" smtClean="0"/>
              <a:t> joueur qui « </a:t>
            </a:r>
            <a:r>
              <a:rPr lang="fr-FR" dirty="0" err="1" smtClean="0"/>
              <a:t>tchek</a:t>
            </a:r>
            <a:r>
              <a:rPr lang="fr-FR" dirty="0" smtClean="0"/>
              <a:t> » le coach a gagné.</a:t>
            </a:r>
          </a:p>
          <a:p>
            <a:endParaRPr lang="fr-FR" dirty="0"/>
          </a:p>
          <a:p>
            <a:r>
              <a:rPr lang="fr-FR" dirty="0" smtClean="0"/>
              <a:t>Varier l’annonce du ou des numéros de plots et le positionnement du coach.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4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Maniement de balle sur place</a:t>
            </a:r>
            <a:br>
              <a:rPr lang="fr-FR" dirty="0" smtClean="0"/>
            </a:br>
            <a:r>
              <a:rPr lang="fr-FR" dirty="0" smtClean="0"/>
              <a:t>1 ballon par joueur répartis en rond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 Lancer la balle en l’air la rattraper </a:t>
            </a:r>
          </a:p>
          <a:p>
            <a:r>
              <a:rPr lang="fr-FR" dirty="0" smtClean="0"/>
              <a:t>Idem taper dans ses mains 1x, 2x, 3x </a:t>
            </a:r>
            <a:r>
              <a:rPr lang="fr-FR" dirty="0" err="1" smtClean="0"/>
              <a:t>etc</a:t>
            </a:r>
            <a:endParaRPr lang="fr-FR" dirty="0" smtClean="0"/>
          </a:p>
          <a:p>
            <a:r>
              <a:rPr lang="fr-FR" dirty="0" smtClean="0"/>
              <a:t>Varier les tapes de mains (devant, derrière, sous la jambe,…)</a:t>
            </a:r>
          </a:p>
          <a:p>
            <a:r>
              <a:rPr lang="fr-FR" dirty="0" smtClean="0"/>
              <a:t>Lancer la balle, sauter pour la rattraper</a:t>
            </a:r>
          </a:p>
          <a:p>
            <a:r>
              <a:rPr lang="fr-FR" dirty="0" smtClean="0"/>
              <a:t>Lancer la balle au dessus de la tête la rattraper dans le dos</a:t>
            </a:r>
          </a:p>
          <a:p>
            <a:r>
              <a:rPr lang="fr-FR" dirty="0" smtClean="0"/>
              <a:t>Faire tourner la autour d’une jambe, de la tête, du buste</a:t>
            </a:r>
          </a:p>
          <a:p>
            <a:r>
              <a:rPr lang="fr-FR" dirty="0" smtClean="0"/>
              <a:t>Faire des huit  avec le ballon entre les jambes</a:t>
            </a:r>
          </a:p>
          <a:p>
            <a:r>
              <a:rPr lang="fr-FR" dirty="0" smtClean="0"/>
              <a:t>En équilibre sur les fesses, faire passer la balle sous les jambes</a:t>
            </a:r>
          </a:p>
          <a:p>
            <a:r>
              <a:rPr lang="fr-FR" dirty="0" smtClean="0"/>
              <a:t>Assis les jambes tendues, faire rouler la balle sur les tibias et les cuisses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115" y="5463822"/>
            <a:ext cx="810997" cy="119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Maniement de balle sur place (dribble)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Dribbler main droite, varier la hauteur de dribble</a:t>
            </a:r>
          </a:p>
          <a:p>
            <a:r>
              <a:rPr lang="fr-FR" dirty="0" smtClean="0"/>
              <a:t>Idem main gauche </a:t>
            </a:r>
          </a:p>
          <a:p>
            <a:r>
              <a:rPr lang="fr-FR" dirty="0" smtClean="0"/>
              <a:t>Alterner main droite / main gauche </a:t>
            </a:r>
          </a:p>
          <a:p>
            <a:r>
              <a:rPr lang="fr-FR" dirty="0" smtClean="0"/>
              <a:t>Dribbler main droite en in/out</a:t>
            </a:r>
          </a:p>
          <a:p>
            <a:r>
              <a:rPr lang="fr-FR" dirty="0" smtClean="0"/>
              <a:t>Idem main gauche</a:t>
            </a:r>
          </a:p>
          <a:p>
            <a:r>
              <a:rPr lang="fr-FR" dirty="0" smtClean="0"/>
              <a:t>Dribbler main droite en avant/arrière</a:t>
            </a:r>
          </a:p>
          <a:p>
            <a:r>
              <a:rPr lang="fr-FR" dirty="0" smtClean="0"/>
              <a:t>Idem main gauche</a:t>
            </a:r>
          </a:p>
          <a:p>
            <a:r>
              <a:rPr lang="fr-FR" dirty="0" smtClean="0"/>
              <a:t>S’allonger et se relever tout en dribblant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66" y="5520267"/>
            <a:ext cx="763932" cy="112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1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Ateliers techniques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3 /4 pratiquants par paniers </a:t>
            </a:r>
          </a:p>
          <a:p>
            <a:r>
              <a:rPr lang="fr-FR" dirty="0" smtClean="0"/>
              <a:t>Chaque atelier dure 7’</a:t>
            </a:r>
          </a:p>
          <a:p>
            <a:r>
              <a:rPr lang="fr-FR" dirty="0" smtClean="0"/>
              <a:t>Un coach par atelier qui met en place suivant le thème général et le niveau technique des pratiquants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321" y="5487953"/>
            <a:ext cx="794657" cy="11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3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281</TotalTime>
  <Words>496</Words>
  <Application>Microsoft Office PowerPoint</Application>
  <PresentationFormat>Grand écran</PresentationFormat>
  <Paragraphs>79</Paragraphs>
  <Slides>12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Illustration Nature 16:9</vt:lpstr>
      <vt:lpstr>Intervention  Technique  Mardi 13 mars 2018 Castillonnès</vt:lpstr>
      <vt:lpstr>ECOLE DE COURSE SANS BALLON</vt:lpstr>
      <vt:lpstr>Motricités demandées en marchant</vt:lpstr>
      <vt:lpstr>Motricités demandées en courant </vt:lpstr>
      <vt:lpstr>Développement de la vitesse  Sprint dans le même espace que la motricité (ligne à ligne de côté)</vt:lpstr>
      <vt:lpstr>Développement vitesse de réaction </vt:lpstr>
      <vt:lpstr>Maniement de balle sur place 1 ballon par joueur répartis en rond</vt:lpstr>
      <vt:lpstr>Maniement de balle sur place (dribble)</vt:lpstr>
      <vt:lpstr>Ateliers techniques </vt:lpstr>
      <vt:lpstr>Thèmes des ateliers </vt:lpstr>
      <vt:lpstr>Bilan de la séance</vt:lpstr>
      <vt:lpstr>PILAT PHILIPPE Conseiller Technique Fédéral – CD47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  Technique  Mardi 13 mars 2018 Castillonnès</dc:title>
  <dc:creator>Utilisateur Windows</dc:creator>
  <cp:lastModifiedBy>Utilisateur Windows</cp:lastModifiedBy>
  <cp:revision>15</cp:revision>
  <dcterms:created xsi:type="dcterms:W3CDTF">2018-03-15T09:39:26Z</dcterms:created>
  <dcterms:modified xsi:type="dcterms:W3CDTF">2018-03-15T14:21:26Z</dcterms:modified>
</cp:coreProperties>
</file>